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D998388-1B95-4B43-9E11-CD95C1F92C06}">
  <a:tblStyle styleId="{7D998388-1B95-4B43-9E11-CD95C1F92C0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709f8699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709f8699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 3750, 3 Nov 2020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Random Paging Algorithm Practice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Google Shape;60;p14"/>
          <p:cNvGraphicFramePr/>
          <p:nvPr>
            <p:extLst>
              <p:ext uri="{D42A27DB-BD31-4B8C-83A1-F6EECF244321}">
                <p14:modId xmlns:p14="http://schemas.microsoft.com/office/powerpoint/2010/main" val="1079041047"/>
              </p:ext>
            </p:extLst>
          </p:nvPr>
        </p:nvGraphicFramePr>
        <p:xfrm>
          <a:off x="188241" y="0"/>
          <a:ext cx="6530615" cy="5581865"/>
        </p:xfrm>
        <a:graphic>
          <a:graphicData uri="http://schemas.openxmlformats.org/drawingml/2006/table">
            <a:tbl>
              <a:tblPr>
                <a:noFill/>
                <a:tableStyleId>{7D998388-1B95-4B43-9E11-CD95C1F92C06}</a:tableStyleId>
              </a:tblPr>
              <a:tblGrid>
                <a:gridCol w="502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2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2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23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23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23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23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23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23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23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23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235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11637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Random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Time 0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Time 1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4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5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6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7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8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9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10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11</a:t>
                      </a:r>
                      <a:endParaRPr sz="11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637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Page 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-</a:t>
                      </a:r>
                      <a:endParaRPr sz="11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637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Page 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-</a:t>
                      </a:r>
                      <a:endParaRPr sz="11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637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Page 2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-</a:t>
                      </a:r>
                      <a:endParaRPr sz="11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637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Page Faults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yes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yes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yes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no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no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yes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no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no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no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yes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yes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done</a:t>
                      </a:r>
                      <a:endParaRPr sz="11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" name="Google Shape;61;p14"/>
          <p:cNvSpPr txBox="1"/>
          <p:nvPr/>
        </p:nvSpPr>
        <p:spPr>
          <a:xfrm>
            <a:off x="6850200" y="1930025"/>
            <a:ext cx="2293800" cy="12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ALL CLASS WORK SLIDE</a:t>
            </a: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Page Faults = 6</a:t>
            </a: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Access requests:</a:t>
            </a:r>
            <a:endParaRPr sz="20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•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0, 1, 2, 0, 1, 3, 0, 3, 1, 2, 1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Dice: 2, 1</a:t>
            </a:r>
            <a:r>
              <a:rPr lang="en" sz="1100">
                <a:solidFill>
                  <a:schemeClr val="dk1"/>
                </a:solidFill>
              </a:rPr>
              <a:t>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Macintosh PowerPoint</Application>
  <PresentationFormat>On-screen Show (16:9)</PresentationFormat>
  <Paragraphs>82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Simple Light</vt:lpstr>
      <vt:lpstr>CS 3750, 3 Nov 2020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3750, 3 Nov 2020</dc:title>
  <cp:lastModifiedBy>Megan Thomas</cp:lastModifiedBy>
  <cp:revision>1</cp:revision>
  <dcterms:modified xsi:type="dcterms:W3CDTF">2020-11-03T21:53:21Z</dcterms:modified>
</cp:coreProperties>
</file>