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550CD2A-D210-4F5F-BC49-FD69F036BF51}">
  <a:tblStyle styleId="{C550CD2A-D210-4F5F-BC49-FD69F036BF5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640311282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640311282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 3750, 29 Oct 2020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FIFO Paging Algorithm Practice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Google Shape;60;p14"/>
          <p:cNvGraphicFramePr/>
          <p:nvPr/>
        </p:nvGraphicFramePr>
        <p:xfrm>
          <a:off x="243900" y="-74250"/>
          <a:ext cx="6514625" cy="4643600"/>
        </p:xfrm>
        <a:graphic>
          <a:graphicData uri="http://schemas.openxmlformats.org/drawingml/2006/table">
            <a:tbl>
              <a:tblPr>
                <a:noFill/>
                <a:tableStyleId>{C550CD2A-D210-4F5F-BC49-FD69F036BF51}</a:tableStyleId>
              </a:tblPr>
              <a:tblGrid>
                <a:gridCol w="50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16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FIFO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Time 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Time 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6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7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8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9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11</a:t>
                      </a: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Page 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Page 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Page 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" name="Google Shape;61;p14"/>
          <p:cNvSpPr txBox="1"/>
          <p:nvPr/>
        </p:nvSpPr>
        <p:spPr>
          <a:xfrm>
            <a:off x="6850200" y="214825"/>
            <a:ext cx="2293800" cy="1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ALL CLASS WORK</a:t>
            </a: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•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0, 1, 2, 0, 1, 3, 0, 3, 1, 2, 1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/>
          </a:p>
        </p:txBody>
      </p:sp>
      <p:sp>
        <p:nvSpPr>
          <p:cNvPr id="62" name="Google Shape;62;p14"/>
          <p:cNvSpPr txBox="1"/>
          <p:nvPr/>
        </p:nvSpPr>
        <p:spPr>
          <a:xfrm>
            <a:off x="558850" y="4624975"/>
            <a:ext cx="5550000" cy="6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Miss, miss, miss, hit, hit, miss, miss, hit, miss, miss, hit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Macintosh PowerPoint</Application>
  <PresentationFormat>On-screen Show (16:9)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CS 3750, 29 Oct 2020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3750, 29 Oct 2020</dc:title>
  <cp:lastModifiedBy>Megan Thomas</cp:lastModifiedBy>
  <cp:revision>1</cp:revision>
  <dcterms:modified xsi:type="dcterms:W3CDTF">2020-10-31T03:13:31Z</dcterms:modified>
</cp:coreProperties>
</file>