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CFBDA16-874A-496D-97B4-6453680B19D0}">
  <a:tblStyle styleId="{6CFBDA16-874A-496D-97B4-6453680B19D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fa45dcf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fa45dcf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 3750, 3 Nov 2020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Clock Paging Algorithm Practice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Google Shape;60;p14"/>
          <p:cNvGraphicFramePr/>
          <p:nvPr/>
        </p:nvGraphicFramePr>
        <p:xfrm>
          <a:off x="133125" y="0"/>
          <a:ext cx="6716925" cy="5165570"/>
        </p:xfrm>
        <a:graphic>
          <a:graphicData uri="http://schemas.openxmlformats.org/drawingml/2006/table">
            <a:tbl>
              <a:tblPr>
                <a:noFill/>
                <a:tableStyleId>{6CFBDA16-874A-496D-97B4-6453680B19D0}</a:tableStyleId>
              </a:tblPr>
              <a:tblGrid>
                <a:gridCol w="63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6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6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6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6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6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65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65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65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755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Clock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Time 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Time 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</a:t>
                      </a:r>
                      <a:endParaRPr sz="110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8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9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11</a:t>
                      </a: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Page 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Page 0 Ref Bit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Page 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Page 1 Ref Bit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Page 2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</a:t>
                      </a: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Page 2 Ref Bit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Hit or miss?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miss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miss</a:t>
                      </a:r>
                      <a:endParaRPr sz="11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miss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hit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hit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miss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miss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hit</a:t>
                      </a:r>
                      <a:endParaRPr sz="1100"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miss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miss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hit</a:t>
                      </a:r>
                      <a:endParaRPr sz="11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1" name="Google Shape;61;p14"/>
          <p:cNvSpPr txBox="1"/>
          <p:nvPr/>
        </p:nvSpPr>
        <p:spPr>
          <a:xfrm>
            <a:off x="6850200" y="1930025"/>
            <a:ext cx="2293800" cy="1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ALL CLASS WORK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Pages requested:</a:t>
            </a: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0, 1, 2, 0, 1, 3, 0, 3, 1, 2, 1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Macintosh PowerPoint</Application>
  <PresentationFormat>On-screen Show (16:9)</PresentationFormat>
  <Paragraphs>111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CS 3750, 3 Nov 2020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3750, 3 Nov 2020</dc:title>
  <cp:lastModifiedBy>Megan Thomas</cp:lastModifiedBy>
  <cp:revision>1</cp:revision>
  <dcterms:modified xsi:type="dcterms:W3CDTF">2020-11-03T21:52:07Z</dcterms:modified>
</cp:coreProperties>
</file>