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Tqm4qKjh0wA76ZhSrDuI0/em3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9"/>
  </p:normalViewPr>
  <p:slideViewPr>
    <p:cSldViewPr snapToGrid="0" snapToObjects="1">
      <p:cViewPr varScale="1">
        <p:scale>
          <a:sx n="129" d="100"/>
          <a:sy n="129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585debbb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585debbb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sustan.edu/~mmart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6pj_6lnVyjHeuBoRd0H39IC0XaCGP7t/view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pavlo/blog/2015/10/how-to-write-a-bad-statement-for-a-computer-science-phd-admissions-applicatio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b.edu/careers/gradschool/application-materia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thwaystoscience.org/pdf/Applying_WritingEssaysAndPersonalStatements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aa.org/docs/default-source/diversity/gradschoolguid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azon.com/s/ref=dp_byline_sr_book_1?ie=UTF8&amp;field-author=Robert+Peters&amp;text=Robert+Peters&amp;sort=relevancerank&amp;search-alias=books" TargetMode="External"/><Relationship Id="rId4" Type="http://schemas.openxmlformats.org/officeDocument/2006/relationships/hyperlink" Target="https://www.amazon.com/Getting-What-You-Came-Students/dp/0374524777/ref=sr_1_1?crid=G7369CQ068MI&amp;keywords=getting+what+you+came+for&amp;qid=1575419324&amp;sprefix=getting+what+you%2Caps%2C184&amp;sr=8-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harchol/gradschooltalk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hronicle.com/article/The-Gentle-Guide-for-Applying/23976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CSU Stanislaus</a:t>
            </a:r>
            <a:br>
              <a:rPr lang="en-US"/>
            </a:br>
            <a:r>
              <a:rPr lang="en-US"/>
              <a:t>LSAMP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December 9, 2021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Can be found at: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https://www.cs.csustan.edu/~mmartin/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Textbook Reimbursement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Research Interns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GRE Reimbursement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Lots of Grad School Forums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Grad School and Internship and REU application season approaches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Personal Statement – some thoughts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71450" lvl="0" indent="-14144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Introduce yourself professionally (avoid the child genius)</a:t>
            </a:r>
            <a:endParaRPr/>
          </a:p>
          <a:p>
            <a:pPr marL="171450" lvl="0" indent="-14144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What can you bring to them?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Skills and knowledge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Passion and desire to learn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Hard work</a:t>
            </a:r>
            <a:endParaRPr/>
          </a:p>
          <a:p>
            <a:pPr marL="171450" lvl="0" indent="-14144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What can they do for you?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More you toward your career goals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Provide opportunities to gain skills and knowledge</a:t>
            </a:r>
            <a:endParaRPr/>
          </a:p>
          <a:p>
            <a:pPr marL="514350" lvl="1" indent="-14573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Teach you how to do research</a:t>
            </a:r>
            <a:endParaRPr/>
          </a:p>
          <a:p>
            <a:pPr marL="171450" lvl="0" indent="-141446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Why are you a good fit?</a:t>
            </a:r>
            <a:endParaRPr/>
          </a:p>
          <a:p>
            <a:pPr marL="171450" lvl="0" indent="-12668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ct val="85714"/>
              <a:buChar char="•"/>
            </a:pPr>
            <a:r>
              <a:rPr lang="en-US"/>
              <a:t>Stanford Competitive Personal Statements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https://drive.google.com/file/d/1p6pj_6lnVyjHeuBoRd0H39IC0XaCGP7t/view?usp=sharing</a:t>
            </a:r>
            <a:endParaRPr/>
          </a:p>
          <a:p>
            <a:pPr marL="17145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Today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71450" lvl="0" indent="-1514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Sign in!</a:t>
            </a:r>
            <a:endParaRPr/>
          </a:p>
          <a:p>
            <a:pPr marL="171450" lvl="0" indent="-15147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We will put you in breakout rooms to evaluate personal statements</a:t>
            </a:r>
            <a:endParaRPr/>
          </a:p>
          <a:p>
            <a:pPr marL="171450" lvl="0" indent="-15147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Given: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Two Personal Statements from Stan State LSAMP Students now in grad school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Evaluation Slide Deck</a:t>
            </a:r>
            <a:endParaRPr/>
          </a:p>
          <a:p>
            <a:pPr marL="171450" lvl="0" indent="-15147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Timing: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5 Minutes to introduce yourselves and get organized (recorder, reporter, participation checker, timer)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5 Minutes to read first statement – take turns out loud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10 Minutes to write to discuss and fill out evaluation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5 Minutes to read second statement – take turns out loud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10 Minutes to write to discuss and fill out evaluation </a:t>
            </a:r>
            <a:endParaRPr/>
          </a:p>
          <a:p>
            <a:pPr marL="514350" lvl="1" indent="-15430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Come back and report out</a:t>
            </a:r>
            <a:endParaRPr/>
          </a:p>
          <a:p>
            <a:pPr marL="514350" lvl="1" indent="-6572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1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Some links to look at later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Bad Statement of Purpose</a:t>
            </a:r>
            <a:endParaRPr sz="2400" u="sng">
              <a:solidFill>
                <a:schemeClr val="hlink"/>
              </a:solidFill>
              <a:hlinkClick r:id="rId3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http://www.cs.cmu.edu/~pavlo/blog/2015/10/how-to-write-a-bad-statement-for-a-computer-science-phd-admissions-application.html</a:t>
            </a:r>
            <a:endParaRPr sz="240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Computer Science professor at CMU on some of the mistakes he has seen students make</a:t>
            </a:r>
            <a:endParaRPr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Advice on Writing</a:t>
            </a: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https://www.uwb.edu/careers/gradschool/application-materials</a:t>
            </a:r>
            <a:endParaRPr sz="2400"/>
          </a:p>
          <a:p>
            <a:pPr marL="171450" lvl="0" indent="-19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u="sng">
              <a:solidFill>
                <a:schemeClr val="hlink"/>
              </a:solidFill>
              <a:hlinkClick r:id="rId4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4"/>
              </a:rPr>
              <a:t>http://www.pathwaystoscience.org/pdf/Applying_WritingEssaysAndPersonalStatements.pdf</a:t>
            </a:r>
            <a:endParaRPr sz="2400"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http://www.btaa.org/docs/default-source/diversity/gradschoolguide.pdf</a:t>
            </a:r>
            <a:endParaRPr sz="240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Guidebook on graduate school and how to prepare for it</a:t>
            </a:r>
            <a:endParaRPr/>
          </a:p>
          <a:p>
            <a:pPr marL="171450" lvl="0" indent="-19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https://www.amazon.com/Getting-What-You-Came-Students/dp/0374524777/ref=sr_1_1?crid=G7369CQ068MI&amp;keywords=getting+what+you+came+for&amp;qid=1575419324&amp;sprefix=getting+what+you%2Caps%2C184&amp;sr=8-1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1"/>
              <a:t>Getting What You Came For: The Smart Student's Guide to Earning an M.A. or a Ph.D. Paperback – April 11, 1997 </a:t>
            </a:r>
            <a:r>
              <a:rPr lang="en-US"/>
              <a:t>by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Robert Peters</a:t>
            </a:r>
            <a:r>
              <a:rPr lang="en-US"/>
              <a:t> </a:t>
            </a:r>
            <a:endParaRPr/>
          </a:p>
          <a:p>
            <a:pPr marL="514350" lvl="1" indent="-57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Graduate School Applications</a:t>
            </a: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http://www.cs.cmu.edu/~harchol/gradschooltalk.pdf</a:t>
            </a:r>
            <a:endParaRPr sz="2400"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CMU CS Professor on whether you might want to get a PhD and how to apply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https://www.chronicle.com/article/The-Gentle-Guide-for-Applying/239768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Chronicle of Higher Education – The Gentle Guide for  Applying to Graduate Schools – Might be some issues with this link</a:t>
            </a:r>
            <a:endParaRPr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0585debbba_0_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Topic for Next Semester - Put your top 2 in chat</a:t>
            </a:r>
            <a:endParaRPr/>
          </a:p>
        </p:txBody>
      </p:sp>
      <p:sp>
        <p:nvSpPr>
          <p:cNvPr id="133" name="Google Shape;133;g10585debbba_0_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CV / resume workshop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Ethics in the Lab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How to ask a good question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Poster advice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How to prepare for the GRE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Advice on Grad School from a panel former LSAMP students now in grad school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How to read science and technical papers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How to write a literature review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Speaking and presentation skills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Brainstorming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Financing your education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2380"/>
              <a:buFont typeface="Arial"/>
              <a:buNone/>
            </a:pPr>
            <a:r>
              <a:rPr lang="en-US"/>
              <a:t>Mentor / Mentee how to get the most out of it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Making the most of your internship or REU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Other????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Microsoft Macintosh PowerPoint</Application>
  <PresentationFormat>On-screen Show (16:9)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CSU Stanislaus LSAMP</vt:lpstr>
      <vt:lpstr>Announcements</vt:lpstr>
      <vt:lpstr>Personal Statement – some thoughts</vt:lpstr>
      <vt:lpstr>Today</vt:lpstr>
      <vt:lpstr>Some links to look at later</vt:lpstr>
      <vt:lpstr>Advice on Writing</vt:lpstr>
      <vt:lpstr>Resources</vt:lpstr>
      <vt:lpstr>Graduate School Applications</vt:lpstr>
      <vt:lpstr>Topic for Next Semester - Put your top 2 in chat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 Stanislaus LSAMP</dc:title>
  <dc:creator>Microsoft Office User</dc:creator>
  <cp:lastModifiedBy>Melanie Martin</cp:lastModifiedBy>
  <cp:revision>1</cp:revision>
  <dcterms:created xsi:type="dcterms:W3CDTF">2016-11-27T22:47:05Z</dcterms:created>
  <dcterms:modified xsi:type="dcterms:W3CDTF">2021-12-10T02:20:54Z</dcterms:modified>
</cp:coreProperties>
</file>