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65"/>
  </p:normalViewPr>
  <p:slideViewPr>
    <p:cSldViewPr snapToGrid="0" snapToObjects="1">
      <p:cViewPr varScale="1">
        <p:scale>
          <a:sx n="113" d="100"/>
          <a:sy n="113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A09EE-95D0-294B-AA58-584AC6960F14}" type="datetimeFigureOut">
              <a:rPr lang="en-US" smtClean="0"/>
              <a:t>12/5/17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30D1B-F251-B040-B9B5-C7062C72C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735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696B8-8A07-BC4B-8C21-F51655D56BF5}" type="datetimeFigureOut">
              <a:rPr lang="en-US" smtClean="0"/>
              <a:t>12/5/17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9A8F9-5EEC-4F43-938D-0F7B95F63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4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BE2-66A5-784B-A782-BAE373E1F30E}" type="datetime1">
              <a:rPr lang="en-US" smtClean="0"/>
              <a:t>12/5/17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C6D5-BDD5-B040-8FAC-17302D16C4D0}" type="datetime1">
              <a:rPr lang="en-US" smtClean="0"/>
              <a:t>12/5/17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FD61-467D-3346-831F-3F7851F83FAA}" type="datetime1">
              <a:rPr lang="en-US" smtClean="0"/>
              <a:t>12/5/17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995-0737-3740-A9FD-F6BFB7FB4AC4}" type="datetime1">
              <a:rPr lang="en-US" smtClean="0"/>
              <a:t>12/5/17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AA8B-73FF-A743-A263-42B02F4EAEE2}" type="datetime1">
              <a:rPr lang="en-US" smtClean="0"/>
              <a:t>12/5/17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A752E-5170-4941-A29F-A8FB0E76E048}" type="datetime1">
              <a:rPr lang="en-US" smtClean="0"/>
              <a:t>12/5/17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8674-9838-8E45-A547-C7DECDA5C35B}" type="datetime1">
              <a:rPr lang="en-US" smtClean="0"/>
              <a:t>12/5/17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C2D3-588E-1A4F-BC0E-A67EBA9FA58B}" type="datetime1">
              <a:rPr lang="en-US" smtClean="0"/>
              <a:t>12/5/17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D4B2E-B4E6-3741-91E4-304088399677}" type="datetime1">
              <a:rPr lang="en-US" smtClean="0"/>
              <a:t>12/5/17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7D2F-D9C6-D34D-A736-76286AE34C22}" type="datetime1">
              <a:rPr lang="en-US" smtClean="0"/>
              <a:t>12/5/17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F8FF-369A-8C48-AE08-0F93D6BD4AE1}" type="datetime1">
              <a:rPr lang="en-US" smtClean="0"/>
              <a:t>12/5/17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4DC8C-8009-CB4F-B957-858F9DCD662C}" type="datetime1">
              <a:rPr lang="en-US" smtClean="0"/>
              <a:t>12/5/17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4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s.csustan.edu/~mmarti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u.edu/engagedlearning/_pdfs/grad-school/PREP-Statement-of-Purpose-Bad-Example.pdf" TargetMode="External"/><Relationship Id="rId3" Type="http://schemas.openxmlformats.org/officeDocument/2006/relationships/hyperlink" Target="http://www.cs.cmu.edu/~pavlo/blog/2015/10/how-to-write-a-bad-statement-for-a-computer-science-phd-admissions-application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wb.edu/getattachment/careers/majors-and-careers/gradschool/application-materials/what-is-a-personal-statement-doc.pdf" TargetMode="External"/><Relationship Id="rId3" Type="http://schemas.openxmlformats.org/officeDocument/2006/relationships/hyperlink" Target="http://www.pathwaystoscience.org/pdf/Applying_WritingEssaysAndPersonalStatement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taa.org/docs/default-source/diversity/gradschoolguide.pdf" TargetMode="External"/><Relationship Id="rId3" Type="http://schemas.openxmlformats.org/officeDocument/2006/relationships/hyperlink" Target="NUL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harchol/gradschooltalk.pdf" TargetMode="External"/><Relationship Id="rId3" Type="http://schemas.openxmlformats.org/officeDocument/2006/relationships/hyperlink" Target="http://www.kaptest.com/blog/grad-school-insider/2011/07/05/true-confessions-of-a-bad-grad-applic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CSU Stanislaus</a:t>
            </a:r>
            <a:br>
              <a:rPr lang="en-US" dirty="0" smtClean="0"/>
            </a:br>
            <a:r>
              <a:rPr lang="en-US" dirty="0" smtClean="0"/>
              <a:t>LSAMP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</a:t>
            </a:r>
            <a:r>
              <a:rPr lang="en-US" dirty="0" smtClean="0"/>
              <a:t>7, 2017</a:t>
            </a:r>
          </a:p>
          <a:p>
            <a:r>
              <a:rPr lang="en-US" dirty="0" smtClean="0"/>
              <a:t>Can be found at:</a:t>
            </a:r>
          </a:p>
          <a:p>
            <a:r>
              <a:rPr lang="en-US" dirty="0">
                <a:hlinkClick r:id="rId3"/>
              </a:rPr>
              <a:t>https://www.cs.csustan.edu/~mmartin</a:t>
            </a:r>
            <a:r>
              <a:rPr lang="en-US" smtClean="0">
                <a:hlinkClick r:id="rId3"/>
              </a:rPr>
              <a:t>/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Statement – some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yourself professionally</a:t>
            </a:r>
          </a:p>
          <a:p>
            <a:r>
              <a:rPr lang="en-US" dirty="0" smtClean="0"/>
              <a:t>What can you bring to them?</a:t>
            </a:r>
          </a:p>
          <a:p>
            <a:pPr lvl="1"/>
            <a:r>
              <a:rPr lang="en-US" dirty="0" smtClean="0"/>
              <a:t>Skills and knowledge</a:t>
            </a:r>
          </a:p>
          <a:p>
            <a:pPr lvl="1"/>
            <a:r>
              <a:rPr lang="en-US" dirty="0" smtClean="0"/>
              <a:t>Passion and desire to learn</a:t>
            </a:r>
          </a:p>
          <a:p>
            <a:pPr lvl="1"/>
            <a:r>
              <a:rPr lang="en-US" dirty="0" smtClean="0"/>
              <a:t>Hard work</a:t>
            </a:r>
          </a:p>
          <a:p>
            <a:r>
              <a:rPr lang="en-US" dirty="0" smtClean="0"/>
              <a:t>What can they do for you?</a:t>
            </a:r>
          </a:p>
          <a:p>
            <a:pPr lvl="1"/>
            <a:r>
              <a:rPr lang="en-US" dirty="0" smtClean="0"/>
              <a:t>More you toward your career goals</a:t>
            </a:r>
          </a:p>
          <a:p>
            <a:pPr lvl="1"/>
            <a:r>
              <a:rPr lang="en-US" dirty="0" smtClean="0"/>
              <a:t>Provide opportunities to gain skills and knowledge</a:t>
            </a:r>
          </a:p>
          <a:p>
            <a:pPr lvl="1"/>
            <a:r>
              <a:rPr lang="en-US" dirty="0" smtClean="0"/>
              <a:t>Teach you how to do research</a:t>
            </a:r>
          </a:p>
          <a:p>
            <a:r>
              <a:rPr lang="en-US" dirty="0" smtClean="0"/>
              <a:t>Why are you a good fit?</a:t>
            </a:r>
          </a:p>
        </p:txBody>
      </p:sp>
    </p:spTree>
    <p:extLst>
      <p:ext uri="{BB962C8B-B14F-4D97-AF65-F5344CB8AC3E}">
        <p14:creationId xmlns:p14="http://schemas.microsoft.com/office/powerpoint/2010/main" val="12540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Statement of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hlinkClick r:id="rId2"/>
              </a:rPr>
              <a:t>http://www.niu.edu/engagedlearning/_pdfs/grad-school/PREP-Statement-of-Purpose-Bad-Example.pdf</a:t>
            </a:r>
            <a:endParaRPr lang="en-US" sz="2400" dirty="0" smtClean="0"/>
          </a:p>
          <a:p>
            <a:pPr lvl="1"/>
            <a:r>
              <a:rPr lang="en-US" sz="2400" dirty="0" smtClean="0"/>
              <a:t>We will go through this in some detail</a:t>
            </a:r>
          </a:p>
          <a:p>
            <a:r>
              <a:rPr lang="en-US" sz="2400" dirty="0" smtClean="0">
                <a:hlinkClick r:id="rId3"/>
              </a:rPr>
              <a:t>http://www.cs.cmu.edu/~pavlo/blog/2015/10/how-to-write-a-bad-statement-for-a-computer-science-phd-admissions-application.html</a:t>
            </a:r>
            <a:endParaRPr lang="en-US" sz="2400" dirty="0" smtClean="0"/>
          </a:p>
          <a:p>
            <a:pPr lvl="1"/>
            <a:r>
              <a:rPr lang="en-US" sz="2400" dirty="0" smtClean="0"/>
              <a:t>Computer Science professor at CMU on some of the mistakes he has seen students make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on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hlinkClick r:id="rId2"/>
              </a:rPr>
              <a:t>https://www.uwb.edu/getattachment/careers/majors-and-careers/gradschool/application-materials/what-is-a-personal-statement-doc.pdf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http://www.pathwaystoscience.org/pdf/Applying_WritingEssaysAndPersonalStatements.pdf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www.btaa.org/docs/default-source/diversity/gradschoolguide.pdf</a:t>
            </a:r>
            <a:endParaRPr lang="en-US" sz="2400" dirty="0" smtClean="0"/>
          </a:p>
          <a:p>
            <a:pPr lvl="1"/>
            <a:r>
              <a:rPr lang="en-US" dirty="0" smtClean="0"/>
              <a:t>Guidebook </a:t>
            </a:r>
            <a:r>
              <a:rPr lang="en-US" dirty="0" smtClean="0"/>
              <a:t>on </a:t>
            </a:r>
            <a:r>
              <a:rPr lang="en-US" dirty="0" smtClean="0"/>
              <a:t>graduate school and how to prepare for it</a:t>
            </a:r>
          </a:p>
          <a:p>
            <a:r>
              <a:rPr lang="en-US" sz="2400" dirty="0" smtClean="0">
                <a:hlinkClick r:id="rId3" invalidUrl="http://www.csus.edu/nsm/see/student resources/enrichment programs.html"/>
              </a:rPr>
              <a:t>http://www.csus.edu/nsm/see/student%20resources/enrichment%20programs.html</a:t>
            </a:r>
            <a:endParaRPr lang="en-US" sz="2400" dirty="0" smtClean="0"/>
          </a:p>
          <a:p>
            <a:pPr lvl="1"/>
            <a:r>
              <a:rPr lang="en-US" sz="2400" dirty="0" smtClean="0"/>
              <a:t>Has link to “Guide to Summer Enrichment &amp; </a:t>
            </a:r>
            <a:r>
              <a:rPr lang="en-US" sz="2400" dirty="0" err="1" smtClean="0"/>
              <a:t>Postbaccalaureate</a:t>
            </a:r>
            <a:r>
              <a:rPr lang="en-US" sz="2400" dirty="0" smtClean="0"/>
              <a:t> Programs”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School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hlinkClick r:id="rId2"/>
              </a:rPr>
              <a:t>http://www.cs.cmu.edu/~harchol/gradschooltalk.pdf</a:t>
            </a:r>
            <a:endParaRPr lang="en-US" sz="2400" dirty="0" smtClean="0"/>
          </a:p>
          <a:p>
            <a:pPr lvl="1"/>
            <a:r>
              <a:rPr lang="en-US" sz="2400" dirty="0" smtClean="0"/>
              <a:t>CMU CS Professor on whether you might want to get a PhD and how to apply</a:t>
            </a:r>
          </a:p>
          <a:p>
            <a:r>
              <a:rPr lang="en-US" sz="2400" dirty="0" smtClean="0">
                <a:hlinkClick r:id="rId3"/>
              </a:rPr>
              <a:t>http://www.kaptest.com/blog/grad-school-insider/2011/07/05/true-confessions-of-a-bad-grad-application/</a:t>
            </a:r>
            <a:endParaRPr lang="en-US" sz="2400" dirty="0" smtClean="0"/>
          </a:p>
          <a:p>
            <a:pPr lvl="1"/>
            <a:r>
              <a:rPr lang="en-US" sz="2400" dirty="0" smtClean="0"/>
              <a:t>Blog about graduate school application mistakes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7262</TotalTime>
  <Words>184</Words>
  <Application>Microsoft Macintosh PowerPoint</Application>
  <PresentationFormat>On-screen Show (16:9)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Arial</vt:lpstr>
      <vt:lpstr>Calibri</vt:lpstr>
      <vt:lpstr>Office Theme</vt:lpstr>
      <vt:lpstr>CSU Stanislaus LSAMP</vt:lpstr>
      <vt:lpstr>Personal Statement – some thoughts</vt:lpstr>
      <vt:lpstr>Bad Statement of Purpose</vt:lpstr>
      <vt:lpstr>Advice on Writing</vt:lpstr>
      <vt:lpstr>Resources</vt:lpstr>
      <vt:lpstr>Graduate School Applications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LSAMP</dc:title>
  <dc:creator>Microsoft Office User</dc:creator>
  <cp:lastModifiedBy>Microsoft Office User</cp:lastModifiedBy>
  <cp:revision>11</cp:revision>
  <cp:lastPrinted>2017-12-05T18:43:33Z</cp:lastPrinted>
  <dcterms:created xsi:type="dcterms:W3CDTF">2016-11-27T22:47:05Z</dcterms:created>
  <dcterms:modified xsi:type="dcterms:W3CDTF">2017-12-05T18:43:50Z</dcterms:modified>
</cp:coreProperties>
</file>