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8"/>
  </p:handout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059"/>
  </p:normalViewPr>
  <p:slideViewPr>
    <p:cSldViewPr snapToGrid="0" snapToObjects="1">
      <p:cViewPr varScale="1">
        <p:scale>
          <a:sx n="79" d="100"/>
          <a:sy n="79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A09EE-95D0-294B-AA58-584AC6960F14}" type="datetimeFigureOut">
              <a:rPr lang="en-US" smtClean="0"/>
              <a:t>12/3/19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30D1B-F251-B040-B9B5-C7062C72C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73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B121-C62C-2C40-A99A-660E441D1C8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4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sustan.edu/~mmarti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pavlo/blog/2015/10/how-to-write-a-bad-statement-for-a-computer-science-phd-admissions-application.html" TargetMode="External"/><Relationship Id="rId2" Type="http://schemas.openxmlformats.org/officeDocument/2006/relationships/hyperlink" Target="http://www.niu.edu/engagedlearning/_pdfs/grad-school/PREP-Statement-of-Purpose-Bad-Exampl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hwaystoscience.org/pdf/Applying_WritingEssaysAndPersonalStatements.pdf" TargetMode="External"/><Relationship Id="rId2" Type="http://schemas.openxmlformats.org/officeDocument/2006/relationships/hyperlink" Target="https://www.uwb.edu/careers/gradschool/application-materia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Getting-What-You-Came-Students/dp/0374524777/ref=sr_1_1?crid=G7369CQ068MI&amp;keywords=getting+what+you+came+for&amp;qid=1575419324&amp;sprefix=getting+what+you%2Caps%2C184&amp;sr=8-1" TargetMode="External"/><Relationship Id="rId2" Type="http://schemas.openxmlformats.org/officeDocument/2006/relationships/hyperlink" Target="http://www.btaa.org/docs/default-source/diversity/gradschoolguid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azon.com/s/ref=dp_byline_sr_book_1?ie=UTF8&amp;field-author=Robert+Peters&amp;text=Robert+Peters&amp;sort=relevancerank&amp;search-alias=book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ronicle.com/article/The-Gentle-Guide-for-Applying/239768" TargetMode="External"/><Relationship Id="rId2" Type="http://schemas.openxmlformats.org/officeDocument/2006/relationships/hyperlink" Target="http://www.cs.cmu.edu/~harchol/gradschooltal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CSU Stanislaus</a:t>
            </a:r>
            <a:br>
              <a:rPr lang="en-US" dirty="0"/>
            </a:br>
            <a:r>
              <a:rPr lang="en-US" dirty="0"/>
              <a:t>LSAMP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December 5, 2019</a:t>
            </a:r>
          </a:p>
          <a:p>
            <a:r>
              <a:rPr lang="en-US" dirty="0"/>
              <a:t>Can be found at:</a:t>
            </a:r>
          </a:p>
          <a:p>
            <a:r>
              <a:rPr lang="en-US" dirty="0">
                <a:hlinkClick r:id="rId2"/>
              </a:rPr>
              <a:t>https://www.cs.csustan.edu/~mmartin/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Statement – some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Introduce yourself professionally</a:t>
            </a:r>
          </a:p>
          <a:p>
            <a:r>
              <a:rPr lang="en-US" dirty="0"/>
              <a:t>What can you bring to them?</a:t>
            </a:r>
          </a:p>
          <a:p>
            <a:pPr lvl="1"/>
            <a:r>
              <a:rPr lang="en-US" dirty="0"/>
              <a:t>Skills and knowledge</a:t>
            </a:r>
          </a:p>
          <a:p>
            <a:pPr lvl="1"/>
            <a:r>
              <a:rPr lang="en-US" dirty="0"/>
              <a:t>Passion and desire to learn</a:t>
            </a:r>
          </a:p>
          <a:p>
            <a:pPr lvl="1"/>
            <a:r>
              <a:rPr lang="en-US" dirty="0"/>
              <a:t>Hard work</a:t>
            </a:r>
          </a:p>
          <a:p>
            <a:r>
              <a:rPr lang="en-US" dirty="0"/>
              <a:t>What can they do for you?</a:t>
            </a:r>
          </a:p>
          <a:p>
            <a:pPr lvl="1"/>
            <a:r>
              <a:rPr lang="en-US" dirty="0"/>
              <a:t>More you toward your career goals</a:t>
            </a:r>
          </a:p>
          <a:p>
            <a:pPr lvl="1"/>
            <a:r>
              <a:rPr lang="en-US" dirty="0"/>
              <a:t>Provide opportunities to gain skills and knowledge</a:t>
            </a:r>
          </a:p>
          <a:p>
            <a:pPr lvl="1"/>
            <a:r>
              <a:rPr lang="en-US" dirty="0"/>
              <a:t>Teach you how to do research</a:t>
            </a:r>
          </a:p>
          <a:p>
            <a:r>
              <a:rPr lang="en-US" dirty="0"/>
              <a:t>Why are you a good fit?</a:t>
            </a:r>
          </a:p>
        </p:txBody>
      </p:sp>
    </p:spTree>
    <p:extLst>
      <p:ext uri="{BB962C8B-B14F-4D97-AF65-F5344CB8AC3E}">
        <p14:creationId xmlns:p14="http://schemas.microsoft.com/office/powerpoint/2010/main" val="125403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Statement of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http://www.niu.edu/engagedlearning/_pdfs/grad-school/PREP-Statement-of-Purpose-Bad-Example.pdf</a:t>
            </a:r>
            <a:endParaRPr lang="en-US" sz="2400" dirty="0"/>
          </a:p>
          <a:p>
            <a:pPr lvl="1"/>
            <a:r>
              <a:rPr lang="en-US" sz="2400" dirty="0"/>
              <a:t>We will go through this in some detail</a:t>
            </a:r>
          </a:p>
          <a:p>
            <a:r>
              <a:rPr lang="en-US" sz="2400" dirty="0">
                <a:hlinkClick r:id="rId3"/>
              </a:rPr>
              <a:t>http://www.cs.cmu.edu/~pavlo/blog/2015/10/how-to-write-a-bad-statement-for-a-computer-science-phd-admissions-application.html</a:t>
            </a:r>
            <a:endParaRPr lang="en-US" sz="2400" dirty="0"/>
          </a:p>
          <a:p>
            <a:pPr lvl="1"/>
            <a:r>
              <a:rPr lang="en-US" sz="2400" dirty="0"/>
              <a:t>Computer Science professor at CMU on some of the mistakes he has seen students make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56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https://www.uwb.edu/careers/gradschool/application-materials</a:t>
            </a:r>
            <a:endParaRPr lang="en-US" sz="2400" dirty="0"/>
          </a:p>
          <a:p>
            <a:endParaRPr lang="en-US" sz="2400" dirty="0">
              <a:hlinkClick r:id="rId3"/>
            </a:endParaRPr>
          </a:p>
          <a:p>
            <a:r>
              <a:rPr lang="en-US" sz="2400" dirty="0">
                <a:hlinkClick r:id="rId3"/>
              </a:rPr>
              <a:t>http://www.pathwaystoscience.org/pdf/Applying_WritingEssaysAndPersonalStatements.pdf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9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hlinkClick r:id="rId2"/>
              </a:rPr>
              <a:t>http://www.btaa.org/docs/default-source/diversity/gradschoolguide.pdf</a:t>
            </a:r>
            <a:endParaRPr lang="en-US" sz="2400" dirty="0"/>
          </a:p>
          <a:p>
            <a:pPr lvl="1"/>
            <a:r>
              <a:rPr lang="en-US" dirty="0"/>
              <a:t>Guidebook on graduate school and how to prepare for it</a:t>
            </a:r>
          </a:p>
          <a:p>
            <a:endParaRPr lang="en-US" sz="2400" dirty="0"/>
          </a:p>
          <a:p>
            <a:r>
              <a:rPr lang="en-US" dirty="0">
                <a:hlinkClick r:id="rId3"/>
              </a:rPr>
              <a:t>https://www.amazon.com/Getting-What-You-Came-Students/dp/0374524777/ref=sr_1_1?crid=G7369CQ068MI&amp;keywords=getting+what+you+came+for&amp;qid=1575419324&amp;sprefix=getting+what+you%2Caps%2C184&amp;sr=8-1</a:t>
            </a:r>
            <a:endParaRPr lang="en-US" dirty="0"/>
          </a:p>
          <a:p>
            <a:pPr lvl="1"/>
            <a:r>
              <a:rPr lang="en-US" b="1" dirty="0"/>
              <a:t>Getting What You Came For: The Smart Student's Guide to Earning an M.A. or a Ph.D. Paperback – April 11, 1997 </a:t>
            </a:r>
            <a:r>
              <a:rPr lang="en-US" dirty="0"/>
              <a:t>by </a:t>
            </a:r>
            <a:r>
              <a:rPr lang="en-US" dirty="0">
                <a:hlinkClick r:id="rId4"/>
              </a:rPr>
              <a:t>Robert </a:t>
            </a:r>
            <a:r>
              <a:rPr lang="en-US">
                <a:hlinkClick r:id="rId4"/>
              </a:rPr>
              <a:t>Peters</a:t>
            </a:r>
            <a:r>
              <a:rPr lang="en-US"/>
              <a:t>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3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 School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http://www.cs.cmu.edu/~harchol/gradschooltalk.pdf</a:t>
            </a:r>
            <a:endParaRPr lang="en-US" sz="2400" dirty="0"/>
          </a:p>
          <a:p>
            <a:pPr lvl="1"/>
            <a:r>
              <a:rPr lang="en-US" sz="2400" dirty="0"/>
              <a:t>CMU CS Professor on whether you might want to get a PhD and how to apply</a:t>
            </a:r>
          </a:p>
          <a:p>
            <a:r>
              <a:rPr lang="en-US" dirty="0">
                <a:hlinkClick r:id="rId3"/>
              </a:rPr>
              <a:t>https://www.chronicle.com/article/The-Gentle-Guide-for-Applying/239768</a:t>
            </a:r>
            <a:endParaRPr lang="en-US" dirty="0"/>
          </a:p>
          <a:p>
            <a:pPr lvl="1"/>
            <a:r>
              <a:rPr lang="en-US" dirty="0"/>
              <a:t>Chronicle of Higher Education – The Gentle </a:t>
            </a:r>
            <a:r>
              <a:rPr lang="en-US"/>
              <a:t>Guide for  Applying to Graduate Schools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2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7327</TotalTime>
  <Words>350</Words>
  <Application>Microsoft Macintosh PowerPoint</Application>
  <PresentationFormat>On-screen Show (16:9)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CSU Stanislaus LSAMP</vt:lpstr>
      <vt:lpstr>Personal Statement – some thoughts</vt:lpstr>
      <vt:lpstr>Bad Statement of Purpose</vt:lpstr>
      <vt:lpstr>Advice on Writing</vt:lpstr>
      <vt:lpstr>Resources</vt:lpstr>
      <vt:lpstr>Graduate School Applications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LSAMP</dc:title>
  <dc:creator>Microsoft Office User</dc:creator>
  <cp:lastModifiedBy>Melanie Martin</cp:lastModifiedBy>
  <cp:revision>16</cp:revision>
  <cp:lastPrinted>2019-12-04T00:40:27Z</cp:lastPrinted>
  <dcterms:created xsi:type="dcterms:W3CDTF">2016-11-27T22:47:05Z</dcterms:created>
  <dcterms:modified xsi:type="dcterms:W3CDTF">2019-12-04T01:05:43Z</dcterms:modified>
</cp:coreProperties>
</file>