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28"/>
  </p:normalViewPr>
  <p:slideViewPr>
    <p:cSldViewPr snapToGrid="0">
      <p:cViewPr varScale="1">
        <p:scale>
          <a:sx n="112" d="100"/>
          <a:sy n="112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6399-3E91-BA40-B501-9DEEBFBC2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28BC43-020F-4E5C-2D42-8262072F5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04BFE-6F6A-5AED-92F6-8D3EB1C14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5D78-7B14-3347-A224-1663081FF474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7D99B-9B6D-B297-5421-38A06EDA8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0991D-5E69-EB7A-D176-9139B1E73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7C5-467D-134A-97E8-B09AB374B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74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99925-32F0-708A-6ACC-96F3B085B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ABEAEF-40E7-E62A-3AE0-EFC30317C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82AF0-F172-AC14-DEC1-9B85E1CFD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5D78-7B14-3347-A224-1663081FF474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F5F9B-DD9E-2A81-3C11-83B5031FB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CE5CC-77E8-7A00-02DF-231F029C3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7C5-467D-134A-97E8-B09AB374B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85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CB0D43-18C9-CA3A-0E49-C7A7E8DF46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C16074-33C7-DD1A-15F6-2F058F2BC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0BE17-9B45-C6BB-D401-379B48EB8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5D78-7B14-3347-A224-1663081FF474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164F6-10B7-E476-79D3-253BAD258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0050C-76C1-9F74-CC1D-8B9987E4A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7C5-467D-134A-97E8-B09AB374B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1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CCE19-7144-3401-E28B-EAC767B1A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9A16A-2DC0-917F-82D1-E2F94C076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A87E9-4B78-2B67-BBC7-1CB13A65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5D78-7B14-3347-A224-1663081FF474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B9801-2529-C582-CEAF-738242E92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DA3CE-D4BC-D281-7113-25C8B7DC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7C5-467D-134A-97E8-B09AB374B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0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F26B-C41C-F9E9-23E8-EBC452CBA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A7DEE-360A-6B42-75DE-E501AC13E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6F6FB-11D7-DE42-27AE-D5290DB3D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5D78-7B14-3347-A224-1663081FF474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61191-0878-BC2C-C961-D3607F7E9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2B32B-7EE1-2619-B86A-21E975371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7C5-467D-134A-97E8-B09AB374B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76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E006A-C664-6EB9-1BC4-6BCE582B6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D358C-1D0A-1455-BE85-0AFA06318C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32C59D-98DD-B004-568B-8C3C11E4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F3ACA-D524-1D46-758E-999FAA24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5D78-7B14-3347-A224-1663081FF474}" type="datetimeFigureOut">
              <a:rPr lang="en-US" smtClean="0"/>
              <a:t>9/16/22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13D0D-4F01-6F79-F83F-569C0F795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E8677-829D-E15F-3AB8-6ED01A99F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7C5-467D-134A-97E8-B09AB374B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7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5200F-5B2A-11C4-C225-66268ECD5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6A080-9F3E-1285-03E1-6F688BA7E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0C830-6285-9DCB-0294-BF4DB9F93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A3281D-E23C-D55A-FFB5-7DF70AF859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96FC32-5CE3-7D90-7685-8E877BC06B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C9C1E9-9786-A0E3-FA4F-8CA290449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5D78-7B14-3347-A224-1663081FF474}" type="datetimeFigureOut">
              <a:rPr lang="en-US" smtClean="0"/>
              <a:t>9/16/22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1B656C-1890-0344-84EB-9E8734B93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18E54B-F484-BCC5-07DB-F29B0BD57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7C5-467D-134A-97E8-B09AB374B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6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CD6A5-BBAC-E949-FB4C-DDF32CFB4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F705F4-D703-3F94-D78D-B9A0BAAD0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5D78-7B14-3347-A224-1663081FF474}" type="datetimeFigureOut">
              <a:rPr lang="en-US" smtClean="0"/>
              <a:t>9/16/22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FB8006-2923-E85F-6B9D-E108F4933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572697-3E84-005F-56D1-8FF9E6DA0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7C5-467D-134A-97E8-B09AB374B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4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79080F-F97F-2569-4517-A1C885BF0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5D78-7B14-3347-A224-1663081FF474}" type="datetimeFigureOut">
              <a:rPr lang="en-US" smtClean="0"/>
              <a:t>9/16/22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46E017-8B02-390E-7ED2-A3F84B80B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4CDD5-F244-9559-E4F2-89E6DF771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7C5-467D-134A-97E8-B09AB374B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59FE7-7A14-858A-7244-A5AF4675D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D85D8-C774-95AE-CFCD-A68753EE8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4E9019-2531-ECB5-7499-8C4009F10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4B0B0-019D-ADFF-82E4-5F7BECFE6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5D78-7B14-3347-A224-1663081FF474}" type="datetimeFigureOut">
              <a:rPr lang="en-US" smtClean="0"/>
              <a:t>9/16/22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C6A4D-4786-4274-9431-4538A7C27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ECB7D8-6A2A-29E3-A7E3-BCC2BDCB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7C5-467D-134A-97E8-B09AB374B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8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81AB0-83C1-9A66-32C4-CF82D96B9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B1C43A-F9C3-1DCD-7F41-E7F790736D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37842-9D14-254E-0438-A5DFB2064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25D1DC-EA67-D432-012E-302E2C8EB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5D78-7B14-3347-A224-1663081FF474}" type="datetimeFigureOut">
              <a:rPr lang="en-US" smtClean="0"/>
              <a:t>9/16/22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69E2BA-E0AB-8A21-ABD9-796DF14FA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95A664-E033-A5EB-E9AF-B9096B60A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87C5-467D-134A-97E8-B09AB374B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94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E751A1-2A0D-5B9F-3576-0DE6FC8AE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372DB6-D07D-1F97-665E-38C6A9DD7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63B7F-120D-DEFE-53AC-2AA939B92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55D78-7B14-3347-A224-1663081FF474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370A6-5085-8306-52B6-0BEF30ADAF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8B04C-406F-2836-864A-CF27710B66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887C5-467D-134A-97E8-B09AB374B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2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p.edu/calbridge/index.shtml" TargetMode="External"/><Relationship Id="rId2" Type="http://schemas.openxmlformats.org/officeDocument/2006/relationships/hyperlink" Target="https://forms.gle/ub8xZwZF7tqoBne8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sustan.edu/financial-aid-scholarship/scholarship-information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athwaystoscience.org/" TargetMode="External"/><Relationship Id="rId3" Type="http://schemas.openxmlformats.org/officeDocument/2006/relationships/hyperlink" Target="https://www.csustan.edu/amp" TargetMode="External"/><Relationship Id="rId7" Type="http://schemas.openxmlformats.org/officeDocument/2006/relationships/hyperlink" Target="https://www.cs.csustan.edu/~mthomas/jobhunting.html" TargetMode="External"/><Relationship Id="rId2" Type="http://schemas.openxmlformats.org/officeDocument/2006/relationships/hyperlink" Target="https://www.csustan.edu/mcnair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csustan.edu/aspire/stem-cru" TargetMode="External"/><Relationship Id="rId5" Type="http://schemas.openxmlformats.org/officeDocument/2006/relationships/hyperlink" Target="https://cahsi.utep.edu/local-reu/#list" TargetMode="External"/><Relationship Id="rId4" Type="http://schemas.openxmlformats.org/officeDocument/2006/relationships/hyperlink" Target="https://www.csustan.edu/graduate-studies-research/student-opportunities/sersca-progra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ahsi.utep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D704-7E69-8CA2-B3DC-66B0BB7195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Computer Science Department Open House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544BE6-7C09-CA73-D68E-DE302875B6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September 15, 2022</a:t>
            </a:r>
          </a:p>
          <a:p>
            <a:r>
              <a:rPr lang="en-US" dirty="0"/>
              <a:t>3:30 – 5:00 pm</a:t>
            </a:r>
          </a:p>
          <a:p>
            <a:r>
              <a:rPr lang="en-US" dirty="0"/>
              <a:t>Outdoor area by DBH 167 - Where pond was - Under the awnings</a:t>
            </a:r>
          </a:p>
          <a:p>
            <a:r>
              <a:rPr lang="en-US" dirty="0"/>
              <a:t>Free Food!!!!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799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61805-5B9D-68C0-38E8-EA4CD9C1C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 Faculty and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E43C5-9D3B-818D-96CE-EE64DB2A279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Tenured and Tenure Track</a:t>
            </a:r>
          </a:p>
          <a:p>
            <a:pPr lvl="1"/>
            <a:r>
              <a:rPr lang="en-US" dirty="0"/>
              <a:t>Dr. Tom Carter</a:t>
            </a:r>
          </a:p>
          <a:p>
            <a:pPr lvl="1"/>
            <a:r>
              <a:rPr lang="en-US" dirty="0"/>
              <a:t>Dr. John </a:t>
            </a:r>
            <a:r>
              <a:rPr lang="en-US" dirty="0" err="1"/>
              <a:t>Sarraillé</a:t>
            </a:r>
            <a:endParaRPr lang="en-US" dirty="0"/>
          </a:p>
          <a:p>
            <a:pPr lvl="1"/>
            <a:r>
              <a:rPr lang="en-US" dirty="0"/>
              <a:t>Dr. Melanie Martin</a:t>
            </a:r>
          </a:p>
          <a:p>
            <a:pPr lvl="1"/>
            <a:r>
              <a:rPr lang="en-US" dirty="0"/>
              <a:t>Dr. Megan Thomas</a:t>
            </a:r>
          </a:p>
          <a:p>
            <a:pPr lvl="1"/>
            <a:r>
              <a:rPr lang="en-US" dirty="0"/>
              <a:t>Dr. Kyu Koh</a:t>
            </a:r>
          </a:p>
          <a:p>
            <a:pPr lvl="1"/>
            <a:r>
              <a:rPr lang="en-US" dirty="0"/>
              <a:t>Dr. </a:t>
            </a:r>
            <a:r>
              <a:rPr lang="en-US" dirty="0" err="1"/>
              <a:t>Xuejun</a:t>
            </a:r>
            <a:r>
              <a:rPr lang="en-US" dirty="0"/>
              <a:t> Liang</a:t>
            </a:r>
          </a:p>
          <a:p>
            <a:pPr lvl="1"/>
            <a:r>
              <a:rPr lang="en-US" dirty="0"/>
              <a:t>Dr. </a:t>
            </a:r>
            <a:r>
              <a:rPr lang="en-US" dirty="0" err="1"/>
              <a:t>Daehee</a:t>
            </a:r>
            <a:r>
              <a:rPr lang="en-US" dirty="0"/>
              <a:t> Kim</a:t>
            </a:r>
          </a:p>
          <a:p>
            <a:pPr lvl="1"/>
            <a:r>
              <a:rPr lang="en-US" dirty="0"/>
              <a:t>Dr. Ayat Hatem</a:t>
            </a:r>
          </a:p>
          <a:p>
            <a:pPr lvl="1"/>
            <a:r>
              <a:rPr lang="en-US" dirty="0"/>
              <a:t>Dr. Olivera </a:t>
            </a:r>
            <a:r>
              <a:rPr lang="en-US" dirty="0" err="1"/>
              <a:t>Grujic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6B638-5CBB-1A69-BB96-12EBAA6CBC7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Staff</a:t>
            </a:r>
          </a:p>
          <a:p>
            <a:pPr lvl="1"/>
            <a:r>
              <a:rPr lang="en-US" dirty="0"/>
              <a:t>Marlys </a:t>
            </a:r>
            <a:r>
              <a:rPr lang="en-US" dirty="0" err="1"/>
              <a:t>Knutsen</a:t>
            </a:r>
            <a:endParaRPr lang="en-US" dirty="0"/>
          </a:p>
          <a:p>
            <a:r>
              <a:rPr lang="en-US" dirty="0"/>
              <a:t>Lecturers</a:t>
            </a:r>
          </a:p>
          <a:p>
            <a:pPr lvl="1"/>
            <a:r>
              <a:rPr lang="en-US" dirty="0"/>
              <a:t>Dan </a:t>
            </a:r>
            <a:r>
              <a:rPr lang="en-US" dirty="0" err="1"/>
              <a:t>Bratten</a:t>
            </a:r>
            <a:endParaRPr lang="en-US" dirty="0"/>
          </a:p>
          <a:p>
            <a:pPr lvl="1"/>
            <a:r>
              <a:rPr lang="en-US" dirty="0"/>
              <a:t>Joe Cash</a:t>
            </a:r>
          </a:p>
          <a:p>
            <a:pPr lvl="1"/>
            <a:r>
              <a:rPr lang="en-US" dirty="0"/>
              <a:t>Debbie Gomez</a:t>
            </a:r>
          </a:p>
          <a:p>
            <a:pPr lvl="1"/>
            <a:r>
              <a:rPr lang="en-US" dirty="0"/>
              <a:t>Ivan Mendez</a:t>
            </a:r>
          </a:p>
          <a:p>
            <a:pPr lvl="1"/>
            <a:r>
              <a:rPr lang="en-US" dirty="0" err="1"/>
              <a:t>Prerak</a:t>
            </a:r>
            <a:r>
              <a:rPr lang="en-US" dirty="0"/>
              <a:t> Shah</a:t>
            </a:r>
          </a:p>
          <a:p>
            <a:pPr lvl="1"/>
            <a:r>
              <a:rPr lang="en-US" dirty="0"/>
              <a:t>Sargon </a:t>
            </a:r>
            <a:r>
              <a:rPr lang="en-US" dirty="0" err="1"/>
              <a:t>Peyour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274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A4EA4-4A9B-CA26-76D9-DE457C320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Scholarships for CS Majors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63CDD-F2B2-D7ED-6419-5F5706286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S-STEM</a:t>
            </a:r>
          </a:p>
          <a:p>
            <a:r>
              <a:rPr lang="en-US" dirty="0">
                <a:hlinkClick r:id="rId2"/>
              </a:rPr>
              <a:t>https://forms.gle/ub8xZwZF7tqoBne87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Cal-Bridge</a:t>
            </a:r>
          </a:p>
          <a:p>
            <a:r>
              <a:rPr lang="en-US" dirty="0">
                <a:hlinkClick r:id="rId3"/>
              </a:rPr>
              <a:t>https://www.cpp.edu/calbridge/index.shtml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Josh Neal</a:t>
            </a:r>
          </a:p>
          <a:p>
            <a:r>
              <a:rPr lang="en-US" dirty="0">
                <a:hlinkClick r:id="rId4"/>
              </a:rPr>
              <a:t>https://www.csustan.edu/financial-aid-scholarship/scholarship-information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02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A5963-B4FD-8A24-E51C-E90987856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and Internships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283E7-D1E0-A9C1-597B-C25568616B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Research Funding</a:t>
            </a:r>
          </a:p>
          <a:p>
            <a:pPr lvl="1"/>
            <a:r>
              <a:rPr lang="en-US" dirty="0"/>
              <a:t>McNair</a:t>
            </a:r>
          </a:p>
          <a:p>
            <a:pPr lvl="1"/>
            <a:r>
              <a:rPr lang="en-US" dirty="0">
                <a:hlinkClick r:id="rId2"/>
              </a:rPr>
              <a:t>https://www.csustan.edu/mcnair</a:t>
            </a:r>
            <a:endParaRPr lang="en-US" dirty="0"/>
          </a:p>
          <a:p>
            <a:pPr lvl="1"/>
            <a:r>
              <a:rPr lang="en-US" dirty="0"/>
              <a:t>LSAMP</a:t>
            </a:r>
          </a:p>
          <a:p>
            <a:pPr lvl="1"/>
            <a:r>
              <a:rPr lang="en-US" dirty="0">
                <a:hlinkClick r:id="rId3"/>
              </a:rPr>
              <a:t>https://www.csustan.edu/amp</a:t>
            </a:r>
            <a:endParaRPr lang="en-US" dirty="0"/>
          </a:p>
          <a:p>
            <a:pPr lvl="1"/>
            <a:r>
              <a:rPr lang="en-US" dirty="0"/>
              <a:t>SERSCA</a:t>
            </a:r>
          </a:p>
          <a:p>
            <a:pPr lvl="1"/>
            <a:r>
              <a:rPr lang="en-US" dirty="0">
                <a:hlinkClick r:id="rId4"/>
              </a:rPr>
              <a:t>https://www.csustan.edu/graduate-studies-research/student-opportunities/sersca-program</a:t>
            </a:r>
            <a:endParaRPr lang="en-US" dirty="0"/>
          </a:p>
          <a:p>
            <a:pPr lvl="1"/>
            <a:r>
              <a:rPr lang="en-US" dirty="0"/>
              <a:t>CAHSI Local REU</a:t>
            </a:r>
          </a:p>
          <a:p>
            <a:pPr lvl="1"/>
            <a:r>
              <a:rPr lang="en-US" dirty="0">
                <a:hlinkClick r:id="rId5"/>
              </a:rPr>
              <a:t>https://cahsi.utep.edu/local-reu/#list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C8753-2891-7E6E-2CAE-DAA85ECE116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Internships</a:t>
            </a:r>
          </a:p>
          <a:p>
            <a:pPr lvl="1"/>
            <a:r>
              <a:rPr lang="en-US" dirty="0"/>
              <a:t>ASPIRE: STEM CRU</a:t>
            </a:r>
          </a:p>
          <a:p>
            <a:pPr lvl="1"/>
            <a:r>
              <a:rPr lang="en-US" dirty="0">
                <a:hlinkClick r:id="rId6"/>
              </a:rPr>
              <a:t>https://www.csustan.edu/aspire/stem-cru</a:t>
            </a:r>
            <a:endParaRPr lang="en-US" dirty="0"/>
          </a:p>
          <a:p>
            <a:pPr lvl="1"/>
            <a:r>
              <a:rPr lang="en-US" dirty="0"/>
              <a:t>Bay Valley Tech - Modesto</a:t>
            </a:r>
          </a:p>
          <a:p>
            <a:pPr lvl="1"/>
            <a:r>
              <a:rPr lang="en-US" dirty="0"/>
              <a:t>Novo - Modesto</a:t>
            </a:r>
          </a:p>
          <a:p>
            <a:pPr lvl="1"/>
            <a:r>
              <a:rPr lang="en-US" dirty="0"/>
              <a:t>See Dr. Thomas’s web page</a:t>
            </a:r>
          </a:p>
          <a:p>
            <a:pPr lvl="1"/>
            <a:r>
              <a:rPr lang="en-US" dirty="0">
                <a:hlinkClick r:id="rId7"/>
              </a:rPr>
              <a:t>https://www.cs.csustan.edu/~mthomas/jobhunting.html</a:t>
            </a:r>
            <a:endParaRPr lang="en-US" dirty="0"/>
          </a:p>
          <a:p>
            <a:pPr lvl="1"/>
            <a:r>
              <a:rPr lang="en-US" dirty="0"/>
              <a:t>Pathways to science</a:t>
            </a:r>
          </a:p>
          <a:p>
            <a:pPr lvl="1"/>
            <a:r>
              <a:rPr lang="en-US" dirty="0">
                <a:hlinkClick r:id="rId8"/>
              </a:rPr>
              <a:t>https://www.pathwaystoscience.org/</a:t>
            </a:r>
            <a:endParaRPr lang="en-US" dirty="0"/>
          </a:p>
          <a:p>
            <a:pPr lvl="1"/>
            <a:r>
              <a:rPr lang="en-US" dirty="0"/>
              <a:t>Go to Conferences with Career Fairs</a:t>
            </a:r>
          </a:p>
          <a:p>
            <a:pPr lvl="1"/>
            <a:r>
              <a:rPr lang="en-US" dirty="0"/>
              <a:t>Talk to CS students who have had internships; ask CS Faculty</a:t>
            </a:r>
          </a:p>
        </p:txBody>
      </p:sp>
    </p:spTree>
    <p:extLst>
      <p:ext uri="{BB962C8B-B14F-4D97-AF65-F5344CB8AC3E}">
        <p14:creationId xmlns:p14="http://schemas.microsoft.com/office/powerpoint/2010/main" val="2463500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B81AA-46DE-CE2C-54B1-5B8B63337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622A4-3515-C7E2-4099-5ED17D14C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CS Club</a:t>
            </a:r>
          </a:p>
          <a:p>
            <a:pPr lvl="1"/>
            <a:r>
              <a:rPr lang="en-US" dirty="0"/>
              <a:t>David Martinez, President</a:t>
            </a:r>
          </a:p>
          <a:p>
            <a:r>
              <a:rPr lang="en-US" dirty="0"/>
              <a:t>CAHSI Student Advocate</a:t>
            </a:r>
          </a:p>
          <a:p>
            <a:pPr lvl="1"/>
            <a:r>
              <a:rPr lang="en-US" dirty="0"/>
              <a:t>David Lima-Jimenez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253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51116-FE47-68E5-62B5-85860F9B0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CAHSI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93F53-3AC7-7A28-26D2-C3BAEDD0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Computing Alliance of Hispanic Serving Institutions </a:t>
            </a:r>
            <a:r>
              <a:rPr lang="en-US" dirty="0">
                <a:hlinkClick r:id="rId2"/>
              </a:rPr>
              <a:t>https://cahsi.utep.edu/</a:t>
            </a:r>
            <a:endParaRPr lang="en-US" dirty="0"/>
          </a:p>
          <a:p>
            <a:r>
              <a:rPr lang="en-US" dirty="0"/>
              <a:t>We are part of CAHSI</a:t>
            </a:r>
          </a:p>
          <a:p>
            <a:r>
              <a:rPr lang="en-US" dirty="0"/>
              <a:t>Some opportunities for students</a:t>
            </a:r>
          </a:p>
          <a:p>
            <a:pPr lvl="1"/>
            <a:r>
              <a:rPr lang="en-US" dirty="0"/>
              <a:t>CAHSI Student Advocate</a:t>
            </a:r>
          </a:p>
          <a:p>
            <a:pPr lvl="1"/>
            <a:r>
              <a:rPr lang="en-US" dirty="0"/>
              <a:t>CAHSI Student Scholars Leadership Program</a:t>
            </a:r>
          </a:p>
          <a:p>
            <a:pPr lvl="1"/>
            <a:r>
              <a:rPr lang="en-US" dirty="0"/>
              <a:t>CAHSI Local REU</a:t>
            </a:r>
          </a:p>
          <a:p>
            <a:pPr lvl="1"/>
            <a:r>
              <a:rPr lang="en-US" dirty="0"/>
              <a:t>CAHSI Summit – co-located at Great Minds in 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39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312</Words>
  <Application>Microsoft Macintosh PowerPoint</Application>
  <PresentationFormat>Widescreen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Computer Science Department Open House</vt:lpstr>
      <vt:lpstr>CS Faculty and Staff</vt:lpstr>
      <vt:lpstr>Scholarships for CS Majors</vt:lpstr>
      <vt:lpstr>Research and Internships</vt:lpstr>
      <vt:lpstr>CS Students</vt:lpstr>
      <vt:lpstr>CAHSI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Science Department Open House</dc:title>
  <dc:creator>Melanie Martin</dc:creator>
  <cp:lastModifiedBy>Melanie Martin</cp:lastModifiedBy>
  <cp:revision>10</cp:revision>
  <cp:lastPrinted>2022-09-15T22:02:24Z</cp:lastPrinted>
  <dcterms:created xsi:type="dcterms:W3CDTF">2022-09-15T04:47:07Z</dcterms:created>
  <dcterms:modified xsi:type="dcterms:W3CDTF">2022-09-16T23:17:55Z</dcterms:modified>
</cp:coreProperties>
</file>